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59" r:id="rId2"/>
    <p:sldId id="335" r:id="rId3"/>
    <p:sldId id="357" r:id="rId4"/>
    <p:sldId id="358" r:id="rId5"/>
  </p:sldIdLst>
  <p:sldSz cx="9144000" cy="6858000" type="screen4x3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5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E02"/>
    <a:srgbClr val="996633"/>
    <a:srgbClr val="7FFD39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329" autoAdjust="0"/>
    <p:restoredTop sz="95407" autoAdjust="0"/>
  </p:normalViewPr>
  <p:slideViewPr>
    <p:cSldViewPr>
      <p:cViewPr varScale="1">
        <p:scale>
          <a:sx n="86" d="100"/>
          <a:sy n="86" d="100"/>
        </p:scale>
        <p:origin x="206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-2424" y="-101"/>
      </p:cViewPr>
      <p:guideLst>
        <p:guide orient="horz" pos="3224"/>
        <p:guide pos="223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82" cy="511731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4020481" y="0"/>
            <a:ext cx="3077181" cy="511731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r">
              <a:defRPr sz="1300"/>
            </a:lvl1pPr>
          </a:lstStyle>
          <a:p>
            <a:fld id="{A6B28BE2-F427-4CD7-9936-3F8AA46CC2BA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721189"/>
            <a:ext cx="3077182" cy="511731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4020481" y="9721189"/>
            <a:ext cx="3077181" cy="511731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r">
              <a:defRPr sz="1300"/>
            </a:lvl1pPr>
          </a:lstStyle>
          <a:p>
            <a:fld id="{A6983CF3-3DF7-42D0-A63E-B78C98E2D96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4667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182" cy="511731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020481" y="0"/>
            <a:ext cx="3077181" cy="511731"/>
          </a:xfrm>
          <a:prstGeom prst="rect">
            <a:avLst/>
          </a:prstGeom>
        </p:spPr>
        <p:txBody>
          <a:bodyPr vert="horz" lIns="96231" tIns="48116" rIns="96231" bIns="48116" rtlCol="0"/>
          <a:lstStyle>
            <a:lvl1pPr algn="r">
              <a:defRPr sz="1300"/>
            </a:lvl1pPr>
          </a:lstStyle>
          <a:p>
            <a:fld id="{02704B0B-2339-4EEB-A1FC-027A6B308A34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3338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231" tIns="48116" rIns="96231" bIns="48116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10749" y="4861442"/>
            <a:ext cx="5679440" cy="4605576"/>
          </a:xfrm>
          <a:prstGeom prst="rect">
            <a:avLst/>
          </a:prstGeom>
        </p:spPr>
        <p:txBody>
          <a:bodyPr vert="horz" lIns="96231" tIns="48116" rIns="96231" bIns="48116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721189"/>
            <a:ext cx="3077182" cy="511731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020481" y="9721189"/>
            <a:ext cx="3077181" cy="511731"/>
          </a:xfrm>
          <a:prstGeom prst="rect">
            <a:avLst/>
          </a:prstGeom>
        </p:spPr>
        <p:txBody>
          <a:bodyPr vert="horz" lIns="96231" tIns="48116" rIns="96231" bIns="48116" rtlCol="0" anchor="b"/>
          <a:lstStyle>
            <a:lvl1pPr algn="r">
              <a:defRPr sz="1300"/>
            </a:lvl1pPr>
          </a:lstStyle>
          <a:p>
            <a:fld id="{B8005FFB-9926-4087-A683-A0F9881EEB82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359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hyperlink" Target="mailto:mwc@wuerteleconsulting.de" TargetMode="External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Bild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116632"/>
            <a:ext cx="1224137" cy="91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hteck 11"/>
          <p:cNvSpPr/>
          <p:nvPr userDrawn="1"/>
        </p:nvSpPr>
        <p:spPr>
          <a:xfrm>
            <a:off x="-36512" y="926722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/>
          <p:cNvSpPr/>
          <p:nvPr userDrawn="1"/>
        </p:nvSpPr>
        <p:spPr>
          <a:xfrm>
            <a:off x="827584" y="926722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hteck 13"/>
          <p:cNvSpPr/>
          <p:nvPr userDrawn="1"/>
        </p:nvSpPr>
        <p:spPr>
          <a:xfrm>
            <a:off x="1691680" y="926722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 userDrawn="1"/>
        </p:nvSpPr>
        <p:spPr>
          <a:xfrm>
            <a:off x="6732240" y="6165304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 userDrawn="1"/>
        </p:nvSpPr>
        <p:spPr>
          <a:xfrm>
            <a:off x="7632848" y="6165304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hteck 16"/>
          <p:cNvSpPr/>
          <p:nvPr userDrawn="1"/>
        </p:nvSpPr>
        <p:spPr>
          <a:xfrm>
            <a:off x="8460432" y="6165304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feld 1"/>
          <p:cNvSpPr txBox="1"/>
          <p:nvPr userDrawn="1"/>
        </p:nvSpPr>
        <p:spPr>
          <a:xfrm>
            <a:off x="7342020" y="6237312"/>
            <a:ext cx="14064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/>
              <a:t>Michael Würtele</a:t>
            </a:r>
          </a:p>
          <a:p>
            <a:pPr algn="ctr"/>
            <a:r>
              <a:rPr lang="de-DE" sz="800" dirty="0">
                <a:hlinkClick r:id="rId3"/>
              </a:rPr>
              <a:t>mwc@wuerteleconsulting.de</a:t>
            </a:r>
            <a:endParaRPr lang="de-DE" sz="800" dirty="0"/>
          </a:p>
        </p:txBody>
      </p:sp>
      <p:sp>
        <p:nvSpPr>
          <p:cNvPr id="18" name="Textfeld 17"/>
          <p:cNvSpPr txBox="1"/>
          <p:nvPr userDrawn="1"/>
        </p:nvSpPr>
        <p:spPr>
          <a:xfrm>
            <a:off x="7308304" y="6525344"/>
            <a:ext cx="12997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800" dirty="0"/>
              <a:t>Düsseldorf, 07.06.2019</a:t>
            </a:r>
          </a:p>
        </p:txBody>
      </p:sp>
    </p:spTree>
    <p:extLst>
      <p:ext uri="{BB962C8B-B14F-4D97-AF65-F5344CB8AC3E}">
        <p14:creationId xmlns:p14="http://schemas.microsoft.com/office/powerpoint/2010/main" val="691928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C45-EB5E-498F-AEEC-E2E2DDD3D45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E6F4-0AE8-4E21-8420-1605484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8247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C45-EB5E-498F-AEEC-E2E2DDD3D45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E6F4-0AE8-4E21-8420-1605484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135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C45-EB5E-498F-AEEC-E2E2DDD3D45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E6F4-0AE8-4E21-8420-160548441234}" type="slidenum">
              <a:rPr lang="en-US" smtClean="0"/>
              <a:t>‹Nr.›</a:t>
            </a:fld>
            <a:endParaRPr lang="en-US"/>
          </a:p>
        </p:txBody>
      </p:sp>
      <p:sp>
        <p:nvSpPr>
          <p:cNvPr id="7" name="Rechteck 6"/>
          <p:cNvSpPr/>
          <p:nvPr userDrawn="1"/>
        </p:nvSpPr>
        <p:spPr>
          <a:xfrm>
            <a:off x="6800950" y="6165304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/>
          <p:cNvSpPr/>
          <p:nvPr userDrawn="1"/>
        </p:nvSpPr>
        <p:spPr>
          <a:xfrm>
            <a:off x="7632848" y="6165304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hteck 8"/>
          <p:cNvSpPr/>
          <p:nvPr userDrawn="1"/>
        </p:nvSpPr>
        <p:spPr>
          <a:xfrm>
            <a:off x="8460432" y="6165304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Bild 1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7" y="116632"/>
            <a:ext cx="1224137" cy="918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hteck 13"/>
          <p:cNvSpPr/>
          <p:nvPr userDrawn="1"/>
        </p:nvSpPr>
        <p:spPr>
          <a:xfrm>
            <a:off x="-36512" y="926722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hteck 14"/>
          <p:cNvSpPr/>
          <p:nvPr userDrawn="1"/>
        </p:nvSpPr>
        <p:spPr>
          <a:xfrm>
            <a:off x="827584" y="926722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/>
          <p:cNvSpPr/>
          <p:nvPr userDrawn="1"/>
        </p:nvSpPr>
        <p:spPr>
          <a:xfrm>
            <a:off x="1691680" y="926722"/>
            <a:ext cx="683568" cy="54006"/>
          </a:xfrm>
          <a:prstGeom prst="rect">
            <a:avLst/>
          </a:prstGeom>
          <a:solidFill>
            <a:schemeClr val="bg1">
              <a:lumMod val="65000"/>
            </a:schemeClr>
          </a:solidFill>
          <a:ln w="158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75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C45-EB5E-498F-AEEC-E2E2DDD3D45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E6F4-0AE8-4E21-8420-1605484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7404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C45-EB5E-498F-AEEC-E2E2DDD3D45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E6F4-0AE8-4E21-8420-1605484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8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C45-EB5E-498F-AEEC-E2E2DDD3D45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E6F4-0AE8-4E21-8420-1605484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9635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C45-EB5E-498F-AEEC-E2E2DDD3D45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E6F4-0AE8-4E21-8420-1605484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1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C45-EB5E-498F-AEEC-E2E2DDD3D45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E6F4-0AE8-4E21-8420-1605484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3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C45-EB5E-498F-AEEC-E2E2DDD3D45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E6F4-0AE8-4E21-8420-1605484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10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DAC45-EB5E-498F-AEEC-E2E2DDD3D45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1E6F4-0AE8-4E21-8420-1605484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80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DAC45-EB5E-498F-AEEC-E2E2DDD3D45D}" type="datetimeFigureOut">
              <a:rPr lang="en-US" smtClean="0"/>
              <a:t>6/7/2019</a:t>
            </a:fld>
            <a:endParaRPr lang="en-US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1E6F4-0AE8-4E21-8420-160548441234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29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nergieregion.nrw.de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feld 7"/>
          <p:cNvSpPr txBox="1"/>
          <p:nvPr/>
        </p:nvSpPr>
        <p:spPr>
          <a:xfrm>
            <a:off x="2771800" y="7554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Geothermie – Temperaturen in NRW I</a:t>
            </a:r>
          </a:p>
        </p:txBody>
      </p:sp>
      <p:pic>
        <p:nvPicPr>
          <p:cNvPr id="5" name="Picture 6" descr="http://www.energystate.de/respics/id_17_1_sk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268760"/>
            <a:ext cx="5832647" cy="4813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EnergieRegion.NRW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896" y="6237312"/>
            <a:ext cx="1743075" cy="29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6045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Dokumente und Einstellungen\Reinhardt\Desktop\Datengrundlage\Geologie_Krefeld\krefeld\l_gt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670" y="1268760"/>
            <a:ext cx="7536738" cy="4828828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3ABCE2E0-7DB5-4522-9A48-172BBB5C58B9}"/>
              </a:ext>
            </a:extLst>
          </p:cNvPr>
          <p:cNvSpPr txBox="1"/>
          <p:nvPr/>
        </p:nvSpPr>
        <p:spPr>
          <a:xfrm>
            <a:off x="2771800" y="755412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Geothermie – Temperaturen in NRW II</a:t>
            </a:r>
          </a:p>
        </p:txBody>
      </p:sp>
    </p:spTree>
    <p:extLst>
      <p:ext uri="{BB962C8B-B14F-4D97-AF65-F5344CB8AC3E}">
        <p14:creationId xmlns:p14="http://schemas.microsoft.com/office/powerpoint/2010/main" val="2864260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42703" y="1340768"/>
            <a:ext cx="3857625" cy="3903663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2286000" algn="l"/>
              </a:tabLst>
            </a:pPr>
            <a:endParaRPr lang="de-DE" sz="1000"/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2286000" algn="l"/>
              </a:tabLst>
            </a:pPr>
            <a:endParaRPr lang="de-DE" sz="1000"/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2286000" algn="l"/>
              </a:tabLst>
            </a:pPr>
            <a:endParaRPr lang="de-DE" sz="1000"/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2286000" algn="l"/>
              </a:tabLst>
            </a:pPr>
            <a:endParaRPr lang="de-DE" sz="1000"/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2286000" algn="l"/>
              </a:tabLst>
            </a:pPr>
            <a:endParaRPr lang="de-DE" sz="1000"/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2286000" algn="l"/>
              </a:tabLst>
            </a:pPr>
            <a:endParaRPr lang="de-DE" sz="1000"/>
          </a:p>
          <a:p>
            <a:pPr marL="0" indent="0">
              <a:lnSpc>
                <a:spcPct val="90000"/>
              </a:lnSpc>
              <a:spcBef>
                <a:spcPct val="40000"/>
              </a:spcBef>
              <a:buFont typeface="Wingdings" pitchFamily="2" charset="2"/>
              <a:buNone/>
              <a:tabLst>
                <a:tab pos="2286000" algn="l"/>
              </a:tabLst>
            </a:pPr>
            <a:endParaRPr lang="de-DE" sz="1000"/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27590" y="1631281"/>
            <a:ext cx="1731963" cy="677862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742703" y="1696368"/>
            <a:ext cx="3741737" cy="31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108000">
            <a:spAutoFit/>
          </a:bodyPr>
          <a:lstStyle>
            <a:lvl1pPr defTabSz="76200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/>
            <a:endParaRPr lang="de-DE"/>
          </a:p>
          <a:p>
            <a:pPr algn="l"/>
            <a:endParaRPr lang="de-DE"/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-468560" y="6063581"/>
            <a:ext cx="30829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defTabSz="762000"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76200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7620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7620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7620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r" defTabSz="7620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de-DE" sz="1000">
                <a:cs typeface="Times New Roman" pitchFamily="18" charset="0"/>
              </a:rPr>
              <a:t>TAB - Arbeitsbericht Nr. 84</a:t>
            </a:r>
            <a:r>
              <a:rPr lang="de-DE"/>
              <a:t> </a:t>
            </a:r>
          </a:p>
        </p:txBody>
      </p:sp>
      <p:pic>
        <p:nvPicPr>
          <p:cNvPr id="10" name="Picture 11" descr="temperaturniveau 2000m Ko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1115" y="1367756"/>
            <a:ext cx="4600575" cy="512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453" y="5057106"/>
            <a:ext cx="2252662" cy="509587"/>
          </a:xfrm>
          <a:prstGeom prst="rect">
            <a:avLst/>
          </a:prstGeom>
          <a:noFill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678" y="4869781"/>
            <a:ext cx="1539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Line 17"/>
          <p:cNvSpPr>
            <a:spLocks noChangeShapeType="1"/>
          </p:cNvSpPr>
          <p:nvPr/>
        </p:nvSpPr>
        <p:spPr bwMode="auto">
          <a:xfrm flipV="1">
            <a:off x="1807915" y="4793581"/>
            <a:ext cx="1257300" cy="4508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Line 18"/>
          <p:cNvSpPr>
            <a:spLocks noChangeShapeType="1"/>
          </p:cNvSpPr>
          <p:nvPr/>
        </p:nvSpPr>
        <p:spPr bwMode="auto">
          <a:xfrm flipH="1" flipV="1">
            <a:off x="4792415" y="4793581"/>
            <a:ext cx="2227263" cy="2635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19"/>
          <p:cNvSpPr>
            <a:spLocks noChangeShapeType="1"/>
          </p:cNvSpPr>
          <p:nvPr/>
        </p:nvSpPr>
        <p:spPr bwMode="auto">
          <a:xfrm flipH="1">
            <a:off x="4932115" y="2012281"/>
            <a:ext cx="1895475" cy="8112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6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4421" y="2286918"/>
            <a:ext cx="1169987" cy="163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15" y="3791868"/>
            <a:ext cx="1693863" cy="4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Line 23"/>
          <p:cNvSpPr>
            <a:spLocks noChangeShapeType="1"/>
          </p:cNvSpPr>
          <p:nvPr/>
        </p:nvSpPr>
        <p:spPr bwMode="auto">
          <a:xfrm flipH="1" flipV="1">
            <a:off x="4600328" y="3791868"/>
            <a:ext cx="2401887" cy="1651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Line 24"/>
          <p:cNvSpPr>
            <a:spLocks noChangeShapeType="1"/>
          </p:cNvSpPr>
          <p:nvPr/>
        </p:nvSpPr>
        <p:spPr bwMode="auto">
          <a:xfrm flipH="1">
            <a:off x="4600328" y="4071268"/>
            <a:ext cx="2419350" cy="3429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Textfeld 19"/>
          <p:cNvSpPr txBox="1"/>
          <p:nvPr/>
        </p:nvSpPr>
        <p:spPr>
          <a:xfrm>
            <a:off x="2843808" y="29969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NRW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08715F11-ACBE-4142-9B64-93DE4FAFE9E4}"/>
              </a:ext>
            </a:extLst>
          </p:cNvPr>
          <p:cNvSpPr txBox="1"/>
          <p:nvPr/>
        </p:nvSpPr>
        <p:spPr>
          <a:xfrm>
            <a:off x="2483768" y="7554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Geothermie – Temperaturen in Deutschland I</a:t>
            </a:r>
          </a:p>
        </p:txBody>
      </p:sp>
    </p:spTree>
    <p:extLst>
      <p:ext uri="{BB962C8B-B14F-4D97-AF65-F5344CB8AC3E}">
        <p14:creationId xmlns:p14="http://schemas.microsoft.com/office/powerpoint/2010/main" val="1447453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914775" cy="515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786" y="1412776"/>
            <a:ext cx="3744551" cy="5087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87624" y="29969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solidFill>
                  <a:srgbClr val="FF0000"/>
                </a:solidFill>
              </a:rPr>
              <a:t>NRW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292080" y="299695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/>
              <a:t>NRW</a:t>
            </a:r>
            <a:endParaRPr lang="en-US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3613D40-77E9-4499-938F-9C9E36AB7E72}"/>
              </a:ext>
            </a:extLst>
          </p:cNvPr>
          <p:cNvSpPr txBox="1"/>
          <p:nvPr/>
        </p:nvSpPr>
        <p:spPr>
          <a:xfrm>
            <a:off x="2483768" y="755412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/>
              <a:t>Geothermie – Temperaturen in Deutschland II</a:t>
            </a:r>
          </a:p>
        </p:txBody>
      </p:sp>
    </p:spTree>
    <p:extLst>
      <p:ext uri="{BB962C8B-B14F-4D97-AF65-F5344CB8AC3E}">
        <p14:creationId xmlns:p14="http://schemas.microsoft.com/office/powerpoint/2010/main" val="1398503442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</Words>
  <Application>Microsoft Office PowerPoint</Application>
  <PresentationFormat>Bildschirmpräsentation (4:3)</PresentationFormat>
  <Paragraphs>13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Larissa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MW</dc:creator>
  <cp:lastModifiedBy>Michael Würtele</cp:lastModifiedBy>
  <cp:revision>375</cp:revision>
  <cp:lastPrinted>2013-03-06T14:50:30Z</cp:lastPrinted>
  <dcterms:created xsi:type="dcterms:W3CDTF">2012-04-29T11:25:48Z</dcterms:created>
  <dcterms:modified xsi:type="dcterms:W3CDTF">2019-06-07T09:25:04Z</dcterms:modified>
</cp:coreProperties>
</file>